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1136486" cy="702425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ПРОКУРАТУРА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Родионово-Несветайского</a:t>
            </a:r>
            <a:r>
              <a:rPr lang="ru-RU" sz="3200" b="1" i="1" dirty="0" smtClean="0">
                <a:solidFill>
                  <a:srgbClr val="FF0000"/>
                </a:solidFill>
              </a:rPr>
              <a:t> РАЙОНА ПРЕДУПРЕЖДАЕТ!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26638" y="5985164"/>
            <a:ext cx="1385253" cy="63176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2024 </a:t>
            </a:r>
            <a:r>
              <a:rPr lang="ru-RU" b="1" dirty="0" smtClean="0">
                <a:solidFill>
                  <a:schemeClr val="tx1"/>
                </a:solidFill>
              </a:rPr>
              <a:t>г.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98" y="1388225"/>
            <a:ext cx="7578436" cy="52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4031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Сектор</vt:lpstr>
      <vt:lpstr>ПРОКУРАТУРА Родионово-Несветайского РАЙОНА ПРЕДУПРЕЖДАЕТ!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ОБЛИВСКОГО РАЙОНА ПРЕДУПРЕЖДАЕТ!</dc:title>
  <dc:creator>Любимова Ольга Владимировна</dc:creator>
  <cp:lastModifiedBy>Худяков Эмиль Анатольевич</cp:lastModifiedBy>
  <cp:revision>5</cp:revision>
  <dcterms:created xsi:type="dcterms:W3CDTF">2022-04-28T08:50:00Z</dcterms:created>
  <dcterms:modified xsi:type="dcterms:W3CDTF">2024-06-25T07:16:10Z</dcterms:modified>
</cp:coreProperties>
</file>