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юбимова Ольга Владимировна" initials="ЛОВ" lastIdx="0" clrIdx="0">
    <p:extLst>
      <p:ext uri="{19B8F6BF-5375-455C-9EA6-DF929625EA0E}">
        <p15:presenceInfo xmlns:p15="http://schemas.microsoft.com/office/powerpoint/2012/main" userId="S-1-5-21-2342350333-2740871039-1900367864-662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avatars.mds.yandex.net/get-zen_doc/3964212/pub_5f8e76dd9095e028cd9ee970_5f8e7b8375135c19995df5a1/scale_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57200" y="165449"/>
            <a:ext cx="113114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Прокуратура </a:t>
            </a:r>
            <a:r>
              <a:rPr lang="ru-RU" sz="32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Родионово-Несветайского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района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предупреждает: 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860" y="2300013"/>
            <a:ext cx="34483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глобальной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сети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осторожен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8905" y="3700896"/>
            <a:ext cx="4043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стань жертвой </a:t>
            </a:r>
          </a:p>
          <a:p>
            <a:pPr algn="ctr"/>
            <a:r>
              <a:rPr lang="ru-RU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кибер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-преступников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505798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14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Любимова Ольга Владимировна</dc:creator>
  <cp:lastModifiedBy>Любимова Ольга Владимировна</cp:lastModifiedBy>
  <cp:revision>3</cp:revision>
  <dcterms:created xsi:type="dcterms:W3CDTF">2022-05-11T15:36:23Z</dcterms:created>
  <dcterms:modified xsi:type="dcterms:W3CDTF">2022-06-17T14:01:30Z</dcterms:modified>
</cp:coreProperties>
</file>