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DE52A-069B-49BE-B69E-ED4AC145EF7F}" type="datetimeFigureOut">
              <a:rPr lang="ru-RU" smtClean="0"/>
              <a:t>17.06.2022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6AC4A-046A-4D93-A3EE-22F5C2A27251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6379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DE52A-069B-49BE-B69E-ED4AC145EF7F}" type="datetimeFigureOut">
              <a:rPr lang="ru-RU" smtClean="0"/>
              <a:t>17.06.2022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6AC4A-046A-4D93-A3EE-22F5C2A272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9216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DE52A-069B-49BE-B69E-ED4AC145EF7F}" type="datetimeFigureOut">
              <a:rPr lang="ru-RU" smtClean="0"/>
              <a:t>17.06.2022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6AC4A-046A-4D93-A3EE-22F5C2A272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68997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DE52A-069B-49BE-B69E-ED4AC145EF7F}" type="datetimeFigureOut">
              <a:rPr lang="ru-RU" smtClean="0"/>
              <a:t>17.06.2022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6AC4A-046A-4D93-A3EE-22F5C2A27251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08254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DE52A-069B-49BE-B69E-ED4AC145EF7F}" type="datetimeFigureOut">
              <a:rPr lang="ru-RU" smtClean="0"/>
              <a:t>17.06.2022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6AC4A-046A-4D93-A3EE-22F5C2A272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84369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DE52A-069B-49BE-B69E-ED4AC145EF7F}" type="datetimeFigureOut">
              <a:rPr lang="ru-RU" smtClean="0"/>
              <a:t>17.06.2022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6AC4A-046A-4D93-A3EE-22F5C2A2725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65797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DE52A-069B-49BE-B69E-ED4AC145EF7F}" type="datetimeFigureOut">
              <a:rPr lang="ru-RU" smtClean="0"/>
              <a:t>17.06.2022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6AC4A-046A-4D93-A3EE-22F5C2A272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3679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DE52A-069B-49BE-B69E-ED4AC145EF7F}" type="datetimeFigureOut">
              <a:rPr lang="ru-RU" smtClean="0"/>
              <a:t>17.06.2022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6AC4A-046A-4D93-A3EE-22F5C2A272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57490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DE52A-069B-49BE-B69E-ED4AC145EF7F}" type="datetimeFigureOut">
              <a:rPr lang="ru-RU" smtClean="0"/>
              <a:t>17.06.2022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6AC4A-046A-4D93-A3EE-22F5C2A272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3133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DE52A-069B-49BE-B69E-ED4AC145EF7F}" type="datetimeFigureOut">
              <a:rPr lang="ru-RU" smtClean="0"/>
              <a:t>17.06.2022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6AC4A-046A-4D93-A3EE-22F5C2A272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8024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DE52A-069B-49BE-B69E-ED4AC145EF7F}" type="datetimeFigureOut">
              <a:rPr lang="ru-RU" smtClean="0"/>
              <a:t>17.06.2022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6AC4A-046A-4D93-A3EE-22F5C2A272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4659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DE52A-069B-49BE-B69E-ED4AC145EF7F}" type="datetimeFigureOut">
              <a:rPr lang="ru-RU" smtClean="0"/>
              <a:t>17.06.2022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6AC4A-046A-4D93-A3EE-22F5C2A272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6501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DE52A-069B-49BE-B69E-ED4AC145EF7F}" type="datetimeFigureOut">
              <a:rPr lang="ru-RU" smtClean="0"/>
              <a:t>17.06.2022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6AC4A-046A-4D93-A3EE-22F5C2A272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0908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DE52A-069B-49BE-B69E-ED4AC145EF7F}" type="datetimeFigureOut">
              <a:rPr lang="ru-RU" smtClean="0"/>
              <a:t>17.06.2022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6AC4A-046A-4D93-A3EE-22F5C2A272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603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DE52A-069B-49BE-B69E-ED4AC145EF7F}" type="datetimeFigureOut">
              <a:rPr lang="ru-RU" smtClean="0"/>
              <a:t>17.06.2022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6AC4A-046A-4D93-A3EE-22F5C2A272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8567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DE52A-069B-49BE-B69E-ED4AC145EF7F}" type="datetimeFigureOut">
              <a:rPr lang="ru-RU" smtClean="0"/>
              <a:t>17.06.2022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6AC4A-046A-4D93-A3EE-22F5C2A272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6392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DE52A-069B-49BE-B69E-ED4AC145EF7F}" type="datetimeFigureOut">
              <a:rPr lang="ru-RU" smtClean="0"/>
              <a:t>17.06.2022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6AC4A-046A-4D93-A3EE-22F5C2A272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5741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79DE52A-069B-49BE-B69E-ED4AC145EF7F}" type="datetimeFigureOut">
              <a:rPr lang="ru-RU" smtClean="0"/>
              <a:t>17.06.2022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0F6AC4A-046A-4D93-A3EE-22F5C2A272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4361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415492"/>
          </a:xfrm>
        </p:spPr>
        <p:txBody>
          <a:bodyPr>
            <a:noAutofit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Прокуратура </a:t>
            </a:r>
            <a:r>
              <a:rPr lang="ru-RU" sz="2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Родионово-Несветайского  </a:t>
            </a: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района обращает внимание на </a:t>
            </a:r>
            <a:endParaRPr lang="ru-RU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https://sportguk.ru/wp-content/uploads/2020/07/000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526" y="1620982"/>
            <a:ext cx="11045045" cy="49377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28146572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</TotalTime>
  <Words>6</Words>
  <Application>Microsoft Office PowerPoint</Application>
  <PresentationFormat>Широкоэкранный</PresentationFormat>
  <Paragraphs>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Century Gothic</vt:lpstr>
      <vt:lpstr>Times New Roman</vt:lpstr>
      <vt:lpstr>Wingdings 3</vt:lpstr>
      <vt:lpstr>Сектор</vt:lpstr>
      <vt:lpstr>Прокуратура Родионово-Несветайского  района обращает внимание на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Прокуратура Обливского района обращает внимание на </dc:title>
  <dc:creator>Любимова Ольга Владимировна</dc:creator>
  <cp:lastModifiedBy>Любимова Ольга Владимировна</cp:lastModifiedBy>
  <cp:revision>4</cp:revision>
  <dcterms:created xsi:type="dcterms:W3CDTF">2022-04-22T13:38:29Z</dcterms:created>
  <dcterms:modified xsi:type="dcterms:W3CDTF">2022-06-17T13:58:05Z</dcterms:modified>
</cp:coreProperties>
</file>